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8"/>
  </p:notesMasterIdLst>
  <p:handoutMasterIdLst>
    <p:handoutMasterId r:id="rId32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60" r:id="rId292"/>
    <p:sldId id="561" r:id="rId293"/>
    <p:sldId id="562" r:id="rId294"/>
    <p:sldId id="563" r:id="rId295"/>
    <p:sldId id="564" r:id="rId296"/>
    <p:sldId id="565" r:id="rId297"/>
    <p:sldId id="566" r:id="rId298"/>
    <p:sldId id="567" r:id="rId299"/>
    <p:sldId id="568" r:id="rId300"/>
    <p:sldId id="569" r:id="rId301"/>
    <p:sldId id="570" r:id="rId302"/>
    <p:sldId id="571" r:id="rId303"/>
    <p:sldId id="572" r:id="rId304"/>
    <p:sldId id="573" r:id="rId305"/>
    <p:sldId id="574" r:id="rId306"/>
    <p:sldId id="575" r:id="rId307"/>
    <p:sldId id="576" r:id="rId308"/>
    <p:sldId id="578" r:id="rId309"/>
    <p:sldId id="577" r:id="rId310"/>
    <p:sldId id="579" r:id="rId311"/>
    <p:sldId id="580" r:id="rId312"/>
    <p:sldId id="581" r:id="rId313"/>
    <p:sldId id="582" r:id="rId314"/>
    <p:sldId id="583" r:id="rId315"/>
    <p:sldId id="584" r:id="rId316"/>
    <p:sldId id="585" r:id="rId317"/>
    <p:sldId id="586" r:id="rId318"/>
    <p:sldId id="587" r:id="rId319"/>
    <p:sldId id="588" r:id="rId320"/>
    <p:sldId id="589" r:id="rId321"/>
    <p:sldId id="590" r:id="rId322"/>
    <p:sldId id="591" r:id="rId323"/>
    <p:sldId id="592" r:id="rId324"/>
    <p:sldId id="593" r:id="rId325"/>
    <p:sldId id="594" r:id="rId326"/>
    <p:sldId id="595" r:id="rId32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42" d="100"/>
          <a:sy n="42" d="100"/>
        </p:scale>
        <p:origin x="180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28" Type="http://schemas.openxmlformats.org/officeDocument/2006/relationships/notesMaster" Target="notesMasters/notesMaster1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handoutMaster" Target="handoutMasters/handoutMaster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presProps" Target="presProps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viewProps" Target="viewProps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theme" Target="theme/theme1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tableStyles" Target="tableStyles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4C48-9639-AA12-B942-3EBAA99F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D3DA6-C322-7CC4-13D5-2D4E6E6C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D24A-D328-BE65-5452-3E42E4865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06CB-427C-0DFC-0B55-29CF116F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35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CD6-C1A7-6B20-9794-5D35B6FB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C39D-51A2-99E0-D60B-E0DDCD99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B045D-5CDB-2551-07E7-8FA58581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942C-AB43-3035-7C7C-BF946E70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51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20F7-0C1C-7746-91BB-D364A659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7BED8-7BB5-D37E-BA79-3718F826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54A33-D214-91DA-DB53-F8862CDB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4B6B-0E2A-44EF-FE82-5394341D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51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3FFD-5E64-5263-628D-5C1110EB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05FFB-6736-5651-BE35-3F956C6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41E2-886E-30E5-FC4C-5033342C1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9DAAD-50AA-2C60-6399-0A625883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202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09A6-66DA-E86B-E4D2-5EEACD9D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975E7-D1D3-EDAB-64E2-7815B2E9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37D8-E1E1-0C6F-BEBB-C70A9906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20FF-D8D8-CF62-7E88-581150255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663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CEEC-A82A-68F2-6C84-AF55A9E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0058D-5B82-93C8-6C7D-8C6BADD37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A1897-58F0-E965-FB37-D36F0A22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53B2-0950-03C8-9AFB-6BED4AC9E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597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BF69A-A7AE-22E7-5A62-7AFE4C81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84E3-6B6A-631C-9747-325A5F3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DCD76-7882-3495-C713-7709345D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9E05-3076-9CE0-E9E0-4B1029EEE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99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FE58-882E-EA99-D06E-FB6A8E4B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97AD8-9632-F786-F0A0-346C3C55E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DC9B1-D839-2DEC-6797-0EA543903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AAAD-CC4A-710F-7942-B5C98D19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6312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0C49-657F-D3DE-C39A-F21F2F69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1A6DD-CD18-2C4D-496C-349804DA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F2BC-27F8-0650-8BA0-E04A2B1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2CE1-AA2C-E32C-8653-EB4DAD13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FA3B-53E7-486A-AFBA-CEC73DB0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4006-221F-F46D-EBD5-9E881B23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2FA3-AD34-664C-1B58-B8C9F41C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6C94-6C2E-8942-B2DE-A9921080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34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1800-9A66-97EA-C0E3-F5DE398B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3113-3C45-5176-1942-E8453133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9A82-04C6-E6BC-FBD4-3E8C7D00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E095-38AB-EC81-B79F-A5E6378E5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40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E6D-3711-0675-5829-06FC2CAA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3322A-C1F0-43FE-F5EB-753FCEEA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987D-2A0F-9AAA-B56F-5D98FAA9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819A-2054-6583-7FA9-9819061E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18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ABCF-6900-732A-1E7F-D9A2C48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9F26B-9465-29F1-9FB9-7B282052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7E3-15F5-0EE7-B51E-657D45C5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1282-42BF-1AEC-801D-0F3D53793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89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AAB-6EBF-5811-F1AA-56513C2E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2776-F3B8-3AB8-465A-BF956148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0590E-5205-D7D2-DD73-C76B4BC2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D0A1-2FFE-C7BB-7349-3D1A86FD1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957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A477-0C67-C305-0A25-C1971206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9CACD-386E-E23D-3643-E36F33B0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BC03-9BB4-37F7-D6D2-799D6D106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10A-0B91-8D33-2820-F7556E08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0928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619B-B62B-9B62-DAE0-5464890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933-2585-C927-6C4D-155A11388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EF43-F2EF-370D-F458-00E6A2F8C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8111-A5E5-F5BE-80DF-3371AF7E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553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778F-B8E7-6481-237A-07824993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E686E-493F-2D52-7005-CC703C443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B7A08-207E-B0B1-535D-B7A3C2226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B9C91-92F7-1D33-84E6-F1DEBCE35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178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C7039-F250-103F-F9A4-9615E1A3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643B5-3F7C-6F4B-8786-6A2A19D82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F6A6E-5F50-43E7-9AFF-5F60776DD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AD7E-8ADE-7422-CE88-540C62553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52203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3B84-70B6-AE28-AEB7-3610B303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1BD7F-4AA4-8599-85B9-413C94015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78908-8C72-8FE2-0E60-31A48C760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60001-8537-0D64-5EDE-B1E3DC51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E6F1-0EF4-AD06-6DCD-3EE2F591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3F9CD-8405-8B28-BFA6-E87EE3DC4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2E26F-7E6B-773D-1564-1EA13BEA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F63BE-2D2E-7E01-5737-3B27BE715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4384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CEC4-C154-746D-02B2-FC05CB240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26263-F078-D0F7-7975-618A8FAB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E8303-A11D-F934-CDE6-7BFBB68B0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80716-8473-E5D0-02A2-10EFDF495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3171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DD7C5-DC30-BFA6-5CF5-73D238A1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4B2FD-49CB-365C-1AB3-FE671F213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E59DE-A6AD-0B53-2990-0CEC9986B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55A0-9347-C643-DE2F-4AC4A0AD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9983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CED6-CC5C-5E4E-5436-FC7299E4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76B07-2CC1-6817-283B-DF47BD2FE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BF73D-7C2B-79C4-B390-9CEDD24EA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74152-C66B-3B4A-4B54-A35AC65FB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7968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28FFD-4BF5-4F38-20A2-592E17B0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4FF69-F32A-9E36-079E-799677FC8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8881A-8DAD-5DD9-977D-8B72120F3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B206A-8F8A-6BB1-15B9-6762493E4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880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7529-47A5-9991-7D42-ECB492703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F9E8E-A319-FC5C-FA12-ED07239D9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CA11-7C7E-DAD0-1372-CA83A2B68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91A1-5F57-BE5C-370D-4B7B19526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5220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55EC4-4412-C799-2FA6-5FD9C474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7F8F7-7C86-E576-A665-FDE94BE21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20938-9F5A-A266-447C-DE4615B28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2251B-8D46-3548-1B40-8671D3A58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48685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6A0B-4635-2113-2E99-5F5792C1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D7128-85C0-AE30-4617-96C3BC6A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DB20D-42BB-19B3-2A09-542A17038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E39A-9AAD-E89B-C796-6388CD0DB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08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9432-5FD7-8DF4-0348-8BBEB113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D740-F9BA-4957-A6F9-E9E87E44A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65545-85F7-25E8-CF7D-092384D5F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41C9-BC2B-7BC6-5A20-258FC437D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1349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A1FA-14EB-D3D3-7810-A6F2B776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1B5F3-C201-3FBC-2EBF-A8EACDAC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E09F4-FA79-D7DE-EBDF-D4067C7ED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6D187-A908-EFB9-0D15-AA92AEDE6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78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07C5-0A48-E2DE-5C2E-23BA02BE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FE193-BBCE-33CF-5EF9-C3D58D6E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55408-2308-6954-6BFB-C5EF6C827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A415-4766-B151-A513-40F167C6E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609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8460-08EF-1075-1227-99062B90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97421-82F7-81F8-8068-4D5118092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F0224-21C0-C02A-C234-8BBFF950B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42BA-4D22-11CE-6F8D-9894FB060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06198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63DC9-795D-CFBF-C6C9-5B63825F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A12F9-1A82-C664-A880-89A35D3F9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8637-2FDA-71AE-5E6E-533578308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B5657-4D45-DF70-1160-EDFF196C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67942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A75F-92B7-9F0C-93D0-52F8E6C1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CB353-5330-5FF2-A97B-EC7D75559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8E88C-A5B4-294A-B307-8091A421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F8AF-2989-5FA8-AB22-897AA3C0B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6078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1671-6644-4344-8D00-B29208F0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5030E-5CDF-9AF4-34F3-66A94926D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556B7-F0BD-F117-2AAA-42F7BB4F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E3DEF-FFDD-1CB9-D494-4FE6C486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68312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2D23-CB1E-AA01-C3A0-E882964E9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71677-9846-9502-8732-D67AEF54A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41A6F-EBB4-DBE3-1A33-7405E09B6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9A79E-E01C-B7B5-7BAC-2CA5472AD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2085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1D15F-7F33-A2ED-B8E4-388DE721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4DA36-2165-8E1D-BC11-658E27BDB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CD7A3-41C3-4648-AF3C-4687584E0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6F17E-F05C-69F0-3D4F-5DA0C8D9A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380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D15A-EF3C-8EFC-BB7C-307EC0C3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564BA-C9BD-8BB4-A67F-0D573E3DB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ADECB-FA05-EB6C-86A2-071B8FE5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3502-2494-E529-F3FF-7E8157AA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26798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6C108-83ED-490E-BF6D-C3F049AFD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395AB-3B6B-4B2E-B590-F9D5FC2EE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BA0AC-6925-6679-C8DA-A15B8A107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C940B-8F02-DC11-95C7-479CBB32C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9420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79F7-A368-F534-57D5-3D05DDFF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B7312-E4BC-3654-A0CE-D11484C48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761EA-09CC-CC7B-03DF-BE0CCB01F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D1A8-49B4-1CA4-9D95-228FC9A25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64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346C2-9CF0-4F9F-AA5F-A3D98819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BCD03-6DFB-BBA2-A94B-AEB5B0BC7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B3D8F-9FA7-02CC-C0A1-790215468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1F4D-687E-13F9-062C-FD2F55583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160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7764E-546C-A18D-4961-79880DCF0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7EA25-3FD5-0A7B-55B7-5781A7AA8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DC3C8-344B-C852-4888-C51D61D12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A7A0C-3480-9E0B-25A0-81DCDC7E5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0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1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5" Type="http://schemas.openxmlformats.org/officeDocument/2006/relationships/image" Target="../media/image6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5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5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5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5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5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1.png"/><Relationship Id="rId5" Type="http://schemas.openxmlformats.org/officeDocument/2006/relationships/image" Target="../media/image630.png"/><Relationship Id="rId4" Type="http://schemas.openxmlformats.org/officeDocument/2006/relationships/image" Target="../media/image5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5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5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7.png"/><Relationship Id="rId5" Type="http://schemas.openxmlformats.org/officeDocument/2006/relationships/image" Target="../media/image636.png"/><Relationship Id="rId4" Type="http://schemas.openxmlformats.org/officeDocument/2006/relationships/image" Target="../media/image5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5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5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5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5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7.png"/><Relationship Id="rId5" Type="http://schemas.openxmlformats.org/officeDocument/2006/relationships/image" Target="../media/image646.png"/><Relationship Id="rId4" Type="http://schemas.openxmlformats.org/officeDocument/2006/relationships/image" Target="../media/image5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1.png"/><Relationship Id="rId5" Type="http://schemas.openxmlformats.org/officeDocument/2006/relationships/image" Target="../media/image650.png"/><Relationship Id="rId4" Type="http://schemas.openxmlformats.org/officeDocument/2006/relationships/image" Target="../media/image5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3.png"/><Relationship Id="rId5" Type="http://schemas.openxmlformats.org/officeDocument/2006/relationships/image" Target="../media/image652.png"/><Relationship Id="rId4" Type="http://schemas.openxmlformats.org/officeDocument/2006/relationships/image" Target="../media/image5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507-1770-40F6-1D4E-8A0FCE79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224BDC8-F129-27A4-5D2C-B92D33CB0F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F2DD7EA-5EB3-FF30-5EE4-39061A96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CC8DB-91C0-E15E-E61F-11FD709D24B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C08CDF5-4909-27A7-223D-E0CDC54D914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16.22 Complex Example  &amp; 16.23 Comments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786B0-311E-7DCA-D7A3-E3347A41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D175AF-D325-AB23-17DE-89821C6E4E3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D8D6A8-A6F6-F7A0-910A-C8786760C5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CF00B0-3235-6F5A-72A4-DCD2666B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C80F5-749A-DB11-3256-0ED4A7773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50028"/>
            <a:ext cx="8630292" cy="422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12EFE-A876-6C52-D231-A89AE175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77" y="4793560"/>
            <a:ext cx="5329533" cy="169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5985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A090-7BAA-D3EC-9A5F-95993812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F940DB0-8605-8CC3-02DB-4F3610552D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0EC18DD-6403-0474-A010-B5247E11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D86D-4AC1-8649-FC72-5C51F277E3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AAB0828-D9C9-97B0-432D-A882BBE14A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32104-888F-F42B-4DC2-BAA621BC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9D9E0-DC20-6E0F-E250-E5461DCB9CB7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D36393-902E-69A9-3B64-1A0C048504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7A515-6F59-E945-6DD3-5CAF393F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FA6973-3E12-A479-8E91-87ACD974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7C460-63AD-D222-3532-8FEFAAF0E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38" y="4743092"/>
            <a:ext cx="3909157" cy="198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713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B1D-5E5A-DC08-9F79-87D9F23C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14AA9C1-DD65-168C-F177-982A4A8FA2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CB41B89-C528-42D5-C44D-C881EB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51F81-6D94-6991-B64E-3088F122AF7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FCF7142-0E93-D551-DEA9-0491AB1C957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3B4ED6-2198-DB87-9118-0AF799AA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AA328F-8B4B-973A-8FB9-5DDBE10FBC4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CDCBCA-FDCE-0E99-5156-54CFB92C77A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2E882D-D42F-89CE-0219-64F40F27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B261A1-0CEB-7DC7-14B5-579B4153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8282A-6844-7E52-F7D4-1B1733D4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40" y="4791391"/>
            <a:ext cx="4551452" cy="193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4127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34F1-311E-B969-28BC-CF4F8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941F88D-F3A6-EBE3-41C5-979EC6EBE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46208F8-AD59-5457-E643-D34A258F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F13BA-78F2-7F2E-A0F6-F7150865065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0EBEFC9-50F9-AA3A-81E0-2ECCD682090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8E681-863F-4CFB-7324-C06C006B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808F62-AE97-1C8B-91D3-1D8AE16D8F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FBD01F-70B7-328E-F73E-8B30F5E91E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79705-ECCC-4A93-72DF-3D5F4677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4CF-FA12-9E4E-221C-962D2733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CC80C-92D4-D818-80BA-D9BEED3EA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337" y="4851023"/>
            <a:ext cx="3874213" cy="18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2727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2B88-657C-FA17-5BD5-F720E4DF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9B767-F573-F1DF-A1DE-945BE621E4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F9884E-99A5-6569-29F3-E3633FD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CDD55-DB93-063A-69A1-A0987DAE9D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F9589C2-8C20-D4F2-7BA5-B8168A0D3D5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6250DC-D018-256C-F795-8F07E7B6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3517D3-AD1B-7308-FB60-FF49E3265EB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B0B8CF-4E84-B12E-88B8-3C13DBDD03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9B77A-C945-17EB-69D3-5066D898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3307BA-0C3D-7E41-884E-4BCA1790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A1DE5-425C-B900-6128-010D0DC3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110" y="5427908"/>
            <a:ext cx="2731570" cy="119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7432D-4D05-FF69-CE74-4763BA0F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79" y="4820573"/>
            <a:ext cx="2313601" cy="183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34223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14A1-B453-246A-23D6-5F1220DA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72AC074-B292-F171-1922-1FBD761892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F04C1E-2B2A-F0F1-0EAB-411EED8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B196E-F799-C9BD-3A84-8FA32720D1F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0EF3E24-46C1-6634-0302-6E5F61AD947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16.26 Pause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A9354C-F0CA-1CE6-41C8-F1CDCCA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E24A60-0408-1B27-A228-72644B5C85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F219D0-F0AD-B7BC-E851-2AC042F86D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65BB4-11AC-EE9E-0376-79948919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E6DE10-DF87-F4A3-1292-645D1D0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32" y="2355462"/>
            <a:ext cx="9282158" cy="437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C7C3-AFCC-6CA9-C862-61A36BFB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74" y="4915723"/>
            <a:ext cx="8048999" cy="137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2904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A8-3B3D-3F9B-842C-4A7BFA39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98963D7-BEC4-8750-BBC6-24B035B548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67010F-71F4-7434-3187-7E4F403E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5FC99-01FC-7E7B-1034-F313F2B5EE0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E56E3BC-5005-2FE3-6929-CD33045909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16.27 Change 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39B539-CEF7-E06B-2CD8-DC65C242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75864-5960-1A45-512C-D8B93811EC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BDA1E-06AA-8420-1CB1-75CECD907F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49469E-6EAC-1E41-AC2E-143A12B6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F7A10-EDC1-6D82-BE41-FCCB02D4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640" y="2277548"/>
            <a:ext cx="9409420" cy="445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9397F-D70A-6360-A47A-F621083AC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595" y="4642934"/>
            <a:ext cx="40862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8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B0E-4E84-8275-DD7D-B66D75F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D99C626-F182-0879-FDF2-3D248536F9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62CC453-7B5A-2889-44B4-777D84BF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EB6DF-3D6E-F134-2025-F70ED1BBF43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C9EA8FE-7413-9DA0-B4D0-0AE97076FB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16.28 Tasks or Milestones on the Same 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80FC1-D8F8-B060-1145-2F0E0DE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B5BFE-43FC-2288-4E44-EA2F9C2F032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3572F-1AEF-BDBC-2706-8876A891FD9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9E53B1-0426-D9E2-EC38-19BE6CB3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D2DE56-8878-87FC-BEDE-F0EC5CDE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787" y="2520975"/>
            <a:ext cx="9415125" cy="409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EC990-70DB-90F9-5B23-EEEC9211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87" y="5130393"/>
            <a:ext cx="7915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321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5E29-5A81-46A2-BF0E-1649BC0B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5E8D78-1BF6-3737-5005-AD6E79A701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1EEB1E9-7E07-7519-81BE-66F1F0EF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98F1E-85CF-BE59-D497-33EDDC0AB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C38E74-FCB1-A593-831C-86EB1F37D71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16.29 Highlight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93C16-74BD-D590-C03F-4B52ED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CA747-2FD7-F38B-50C2-F8A040B0547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B2A7AE-1486-6EA5-D8BC-3C8638A8492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11450-2143-8BD1-45D6-13E0C6AC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2B0BC3-EE36-F728-6AB2-49FBD8F56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64" y="2528748"/>
            <a:ext cx="9415125" cy="40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F293-BB3E-C842-A1B8-39B7DD39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96" y="5130247"/>
            <a:ext cx="6058703" cy="122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193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566A-0004-2DB2-729B-C67DBD55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D3ED38-34E7-DC04-8180-6CF406F0A3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C3A125-9A79-B64F-0125-0180A8B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2A90-85AA-3B2A-6521-29C3400B299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EE97C4E-A0A9-CB3F-C083-684C8DA534A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16.30 Task between </a:t>
            </a:r>
            <a:r>
              <a:rPr lang="en-US" altLang="zh-CN" sz="4000" dirty="0"/>
              <a:t>Two Milestones &amp; 16.31 Grammar and Verbal Form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0921E0-A932-8EBD-4D12-D1264EFB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00F175-E549-6B1A-7557-D3BC4DF0270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A99E5-5043-A749-8A96-7F93A1084D6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F9EB19-7FA3-9E27-5943-008D81A6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E09CAC-8856-D6DB-7549-2D7F9289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94" y="2341161"/>
            <a:ext cx="8498979" cy="450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68C0-346D-A864-8916-1D3E36E7E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973" y="5087794"/>
            <a:ext cx="2586793" cy="14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3518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93A4-5D80-FA79-753C-9E69BD35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1B31AB4-950C-5C6F-F457-65DE821D07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29FADF-AB52-F110-E29A-36CDD27C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CD93E-4662-45E5-FC44-D571404DB96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F74082-7274-0556-DCB5-AD3445779B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16.32 Add Title, Header, Footer, Caption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9F1B4-5615-0B5B-13DE-0E6D5A0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B0D30A-D269-F8C5-F0F2-301C1580BB3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EA17D8-C90C-A09F-72D6-E02F2E04208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4D564-C9A5-AF28-C193-9B4E80BF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486DCC-294F-ACC5-23BD-43C852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50" y="2350028"/>
            <a:ext cx="8471594" cy="430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0ED09-6048-2A07-83E3-5F327822E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64" y="4370922"/>
            <a:ext cx="2387136" cy="218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150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A9FE-C916-43C5-0C24-3007FE4E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420AE79-89F8-2062-E1CB-9017461E21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A155BC2-EB9C-711C-7D00-E7B70D19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D991-C411-E138-D1E9-0FC712054B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3CE34C7-E41E-A8AF-0486-0DE64B9D9FA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16.33 Removing Foot Boxes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52CD2-9D82-DD76-D433-74F94D4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B2FFC4-3392-1FE8-38D1-6D0769365E8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2E4B89-C7B8-D201-80C0-F1760CBA67A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8E90D-D9BB-FEC6-C735-D2A4AC3F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28E62B-7997-E332-09FF-DFAF51BB8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3" y="2399549"/>
            <a:ext cx="8626867" cy="43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845FC-1933-22EE-700B-8FE09BE7E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38" y="5186037"/>
            <a:ext cx="31623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3771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74F-AB3D-33BB-6964-CE1A08A8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EE8ADE1-474A-6AE2-15D8-5C92F80320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F66F1D8-6FCA-E5AA-52E6-DEEDCE1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FA57-FAAC-6D17-9F58-44C4B79390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376219-959A-7C44-2CE3-F939AF784B0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16.34 Language of the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AADAA-F370-AF58-8C16-835846C1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B96886-E948-3AB1-C018-218E3B323DC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E9F1DF-F6C6-633E-4FA6-5611870AD6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BF6C5-DD3B-5147-2654-C96E07E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EBE825-D3A9-5B2F-DB23-8BB5C4FC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4" y="2350028"/>
            <a:ext cx="8167956" cy="443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B42D-639E-2DC2-6F4B-97616C57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04" y="4943407"/>
            <a:ext cx="6864314" cy="103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2353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F784-8E43-2156-2C30-7E581FF3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5D658BE-DA2C-8DD2-E81A-6EFC592C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6005E6-7561-7568-6549-5B87394E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0C754-AC95-B0DC-C534-0AB77B62B24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F71D55C-0B0B-33B8-4FAF-C598ECF4B0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16.35 Delete Tasks or Milestones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6C2B6-54BF-1109-554E-B8AE718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8E94C2-FF3B-6ECA-F2E6-4E2604D835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46511A-C4E3-EA27-57D6-58FC6207FE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5059B-0FC8-3C50-1EC3-360DE1B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94F65C-0988-9ED0-4D34-21FA0B61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33143"/>
            <a:ext cx="8620018" cy="439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DF449-B3AE-6C64-0712-B5FB6122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33" y="4869110"/>
            <a:ext cx="523875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84F-96DA-42A3-89DD-DEC8F134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51F6BBC-1E1E-A057-7619-DDF6DC7D79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09FC586-7303-2CAB-E61A-8ACC1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C0410-6987-274E-33FC-1ECE006C157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EC22F7-1F6F-3245-BDA1-AE7FED0CC70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16.36 Start a Project, a Task or a Milestone a Number of Days Before or After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036B8-60B5-C9F1-5027-B79E3D6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C675FD-BC4A-5DC7-D93E-C317ED1F134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7BE55-D6C5-EB3B-9DCA-5E52EBA221F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CE321-0165-DDD0-7396-F47860CE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7EF2D-4589-D011-0B0D-69228CBFD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135" y="2350028"/>
            <a:ext cx="8190309" cy="445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AECA-8B08-D307-9340-AEA190B48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71" y="4860976"/>
            <a:ext cx="3853397" cy="171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843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3E21-521A-63B7-ED08-D435A283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B64691-E4DD-EF4D-B268-FC344FB364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F2F7AD0-CFC5-9042-4B75-7DB11492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3A-57BA-D081-A3F5-70E52E7EC6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38BF48-C0F2-BC59-EC6B-31C20DFE15D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16.37 </a:t>
            </a:r>
            <a:r>
              <a:rPr lang="en-US" altLang="zh-CN" sz="4000" dirty="0"/>
              <a:t>Change Label Position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4A02D-21FB-4A4B-CE7A-95DC05F6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E209E-BCB0-3D70-2F5D-12938C6A4A9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1B1CD1-93A6-B432-D268-44DAEEE975E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0DDD87-EB98-A1A1-BA42-9B03F166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7D132F-D684-9599-9CCE-36B9CD27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61" y="2371836"/>
            <a:ext cx="8691937" cy="44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F6C68-DADE-D44D-0297-52F9CE239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338" y="1852268"/>
            <a:ext cx="3459085" cy="245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5263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80BE-70FF-FED1-F10F-E32B65E2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B31DB90-187C-AC87-A350-0805687C36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8B8DD9B-99F8-C273-CF91-29246217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7F97E-5811-6EE0-D3B7-97E1F76E489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F0E79A8-DB50-9159-78CC-87A02052F1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600B48-A33C-1D35-FEEC-32A9B996E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C9A4-F51D-B718-D552-90E8143F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166" y="2318410"/>
            <a:ext cx="6443104" cy="450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E6B7A-DFFF-69B4-A7C0-D782C4355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294" y="3195264"/>
            <a:ext cx="3344756" cy="246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71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78DD-EA5F-0E63-E313-994CDAB1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3D283D-FF0D-71D9-3461-87D4092072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0553E17-E1F3-4A48-BD3C-DBC6D86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11F25-E581-5A3F-4918-FCD7957B3F6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C0226CA-D83A-53F1-7C5F-A194A900B79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17.02 Markdown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562532-8481-AEAC-734D-7FBC6B4E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67F35-140B-72DD-8651-A88A28F11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892" y="2350028"/>
            <a:ext cx="7123002" cy="441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C6C6E-9E48-A067-0BCC-466C1AC1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888" y="3338306"/>
            <a:ext cx="4357313" cy="140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23344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F8CF-1E68-F182-6DF9-6EFE1DD2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563765-01D0-9CA4-467B-D4CA83090D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68B28E3-2C53-F432-F16A-E000C836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70898-2858-68C7-E8CC-698480D330E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425A32B-2E8B-7142-66A2-7ED67F50B9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E104B8-B646-1E1C-BFBD-050F4F9F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FEC08-40EF-4747-D271-801F3595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41" y="2323641"/>
            <a:ext cx="8209052" cy="4433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723AF-4BC1-DBD1-6CBF-6C8081022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970" y="3917521"/>
            <a:ext cx="3627634" cy="2215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72746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F373-869D-C185-E1B2-97F6B32E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BCF545B-BBCC-8C71-D37F-61A2341697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DB577B7-DE15-CEE7-2131-D6FD902A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5106-0127-FE9B-0927-508D73273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5A06376-200C-2B66-C638-7772D0FB2B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17.04 Multi-lines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BDCE95-5F9C-CCBC-CA95-56334A78D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5658E4-4123-7185-E9C6-7581C85E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06741"/>
            <a:ext cx="8657690" cy="442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3213D-B891-9BC7-F817-B356E9EB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871" y="1094330"/>
            <a:ext cx="3201578" cy="213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9882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AE4D-0970-A4C5-E7F8-D350B8E9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788195E-D292-98F4-A6AD-3B0074A8C3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6EA51BB-33C4-8B80-05B2-BA45B4A8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FEB81-F31F-4106-58DD-0E3519BBA3A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6456A80-79B5-730F-4D1A-676AAEADB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17.05 Multiroot Mindmap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E7BA02-8849-09C7-F285-4565E31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3ADCC-E586-021B-9051-76D97BF2E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176" y="2340013"/>
            <a:ext cx="7549820" cy="44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BE126-AF31-0AD8-757F-991E94BCB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315" y="4310253"/>
            <a:ext cx="1764053" cy="2270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04043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B001-4CEA-6514-8CAA-D59BE7FD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72CA4D-62A7-74A8-5BC5-E2C7EBB0F8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A55DC1-3029-42C5-ABF2-3F811C0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B345-3DC8-35B9-9591-18C31CF24CF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340498A-CDBE-DAC1-A2EB-326708C89FA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1 – with Inline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C7D19-1FB2-B125-2EF0-07A5A0CB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E95B0-0DF7-7193-EADD-E37A8BEC5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5080E-5485-B567-401D-F83F53960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48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7ECE-1704-3E2E-FF16-363741B7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30D07-B144-6741-A2C0-08B53AE0A0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A9341E7-D311-10D6-2CA0-F4E05199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EE42C-2B3F-7103-AE3F-FC4C466684D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EF5F685-C802-FD4C-BAF1-411DE6B2E28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2 – with Style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2098F1-5666-6086-8145-98B9C660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8296E-609C-55C5-4228-FBC30BB3D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09073-565B-7C31-DE0B-419057B9F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559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D48E-2B27-34C2-0F6C-7F172700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76838CE-31BD-D5D6-03C2-D5BDE6BA05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F5418A-A947-3F5F-71D2-C3C4DB59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8ED08-0B95-7C65-B4B8-FD20CF590D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1714CF-10F3-B630-2DC3-DEC8EB7056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17.07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BC4B44-2CD7-C888-71CE-671755CC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1BE47-41D0-2263-28F9-8BF6E1D24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09" y="2350028"/>
            <a:ext cx="9150849" cy="424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CD2EB-2144-0B00-2D31-EFD2079A6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698" y="1734130"/>
            <a:ext cx="5890483" cy="1807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1678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F97D-A01C-CDFB-997D-39775C84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95C07A-A5B5-8454-5AAF-0BD4A58A19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650CFD2-E412-36AE-F3B5-C6E1C435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57E68-678E-2676-B9A4-B7543CE41E2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705A23-3C99-6A15-8A88-4F31C10665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17.08 Changing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63DFC-4C25-C52D-816B-5D98043D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E7474-684C-E793-883B-A053A170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440829"/>
            <a:ext cx="8955640" cy="426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B4267-AE30-600A-CDE1-CC8EF848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50" y="2548147"/>
            <a:ext cx="4486061" cy="1559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9363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0411A-BAB4-2A55-7F91-B838A73E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643BB4-0BAE-5EA5-8993-F5D9305406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AA75ED5-8F30-E832-3BA1-223993B2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C8F9B-D4D0-4650-4903-9F2FF0DF1A4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0794D9-847F-6050-2A63-B55A5749435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17.09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1B3CD-BA00-9754-9C31-F95DA1F9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9CFE1-9661-9B68-54EA-CFBF73B8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81" y="2292559"/>
            <a:ext cx="7781257" cy="453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5C095-FD44-F583-5D37-B3BD9EEBC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214" y="1376275"/>
            <a:ext cx="3593986" cy="319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3515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0BB9-D27A-DBF6-B2E3-BC3CFC3E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8B53D4-F73A-E20A-F06B-1402882747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18BDE86-5FEB-CF67-B0FF-D6163B3E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7BAFD-145B-2606-9372-1924039A5D2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626C667-4A9A-A351-9CBE-612038670C9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17.10 Changing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2D79F7-4232-DA96-3AA1-EFBAD87DF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DA96E-D5E8-5BC8-2AF5-2E1385C2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57" y="2322544"/>
            <a:ext cx="7161997" cy="450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F86B7-D6C9-4AE6-6089-BECA79927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550" y="1648874"/>
            <a:ext cx="4199401" cy="2395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734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61FC5-EE19-E957-9BD5-B1A1A20C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24C01F6-4766-31B5-D8BB-D4BD096AC3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E744D1C-5818-C14A-1D78-026FC12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D3B33-E888-A88A-B4DB-A9CF6503C72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AFAEDA2-BB41-F9C9-B800-C0B67C425AE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17.11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B9423-135E-FD10-7757-DF99518A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08BDD-3C0F-DEE9-8865-43FA95DE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0" y="2450303"/>
            <a:ext cx="8996737" cy="424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81E01-51DC-5EAB-B506-3A89D7EC3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47" y="1797312"/>
            <a:ext cx="5273585" cy="234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39231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66304-5C7F-7262-805F-715D8D43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CA1E9F7-E3EC-0DA8-343F-CE1A1392CE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90B6635-A663-5CF5-EC0B-7BA79AA1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EB3F3-8917-3D26-523A-EE1754BE740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D3BCA8-D271-EB4F-23C5-6D21C417325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17.12 Creole on Mindmap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5A3318-A616-A4ED-2259-8118B69B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830B-6E02-BF18-2214-54786D21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33630"/>
            <a:ext cx="8001453" cy="448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A60A4-559D-B7B9-38B5-E7972D757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284" y="1469449"/>
            <a:ext cx="3498948" cy="342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91695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6882-64DE-1DD9-619C-05C24BBC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B1BCA94-F26B-F405-5428-FA08FD0289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4F2464B-B4C7-511B-26D8-58DBF3D9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3934F-F4A2-9FD2-184E-27945AA3EFE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9716D6F-FC10-9087-57FE-F56D613DFC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76D388-EBEF-7F2F-C10C-35F6447B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25D1F-5124-2FE5-8F9C-0105C598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651" y="2350028"/>
            <a:ext cx="8760431" cy="436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7CDCA-8B81-318F-EC02-F01F7FDC1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04" y="4493311"/>
            <a:ext cx="4777483" cy="206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1786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9BD3E-3E66-6C31-0E7F-B5E7B484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F349902-7EE3-7985-F88B-243E6BE899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5E5FAFF-5AFD-7E55-A56E-7136EAE4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D7DD1-64B7-1595-7F5C-81ABE00C03D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0A1234A-E2F2-47F5-5238-7C77EFF94E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18.02 Change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5AF675-0EDF-0407-5866-7F4DAA38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B3DE7-5820-F834-C67A-3F0041055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2547844"/>
            <a:ext cx="8852899" cy="40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B9BE0-6BB9-F09A-4A68-15A338AFA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49" y="4559294"/>
            <a:ext cx="8215901" cy="204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49390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3418-5782-EABE-9EB5-108548D0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33DE49-355C-4D2D-D694-146051FD66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537F6A-AC6A-FEC1-4453-54340E92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E0C0C-A840-84B9-450B-567FC39EE6D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C42FFD3-07E2-9D7C-DD8C-765C83EAE0B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5A33D9-9A43-3D98-3CDD-ECB8864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3D10A-FCAC-EC00-7FC5-A9BD2513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559" y="2378244"/>
            <a:ext cx="9479622" cy="435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15BB5-EB81-3D68-88C8-783F1205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032" y="4365126"/>
            <a:ext cx="4075416" cy="236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45531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82D9-867D-2448-70A4-95D8D8DB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B34467-D66B-A4FF-4D2D-083C3C4450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FCABB69-08CC-6726-1022-C6BB9B17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80ECB-F242-8412-4535-27DC6848CF6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CF2193-9296-DB50-EACF-D77BED0DE38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18.04 </a:t>
            </a:r>
            <a:r>
              <a:rPr lang="en-US" sz="4000" dirty="0" err="1"/>
              <a:t>MultiLines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67872C-279A-9024-725D-0BA1270B8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93832-7A81-FF00-ED6A-75340836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58" y="2438142"/>
            <a:ext cx="8832351" cy="402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8032F-4836-2568-BAF6-8B0A40C0B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548" y="3806472"/>
            <a:ext cx="1427855" cy="286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7149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2FDB-59BB-D740-BF3A-5FE05A84D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DE4269-94C7-656A-CD7D-14872CFBB3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AAB45E6-9EA2-A60F-6770-BCD11F46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0EC58-4E0E-8003-EF54-CD4AA50D45E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6A70990-914F-8B9C-7ED3-07F9718A1C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18.05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A36BD7-0455-7784-16DD-D9C11209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C8F73-3156-C57C-9BFE-B22D7355B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339" y="2350028"/>
            <a:ext cx="9362021" cy="4282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76F0E-92BE-E885-85FF-152BA76C5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31" y="4310253"/>
            <a:ext cx="2305104" cy="227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9382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339E4-F245-7E88-C3AF-ADFCB076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0E41434-78CC-F3C5-3E48-C179759318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BD52049-8A7E-8608-0592-41E0019D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6FA45-DC6E-B686-AF08-29ECA0056F7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1DABD61-65D8-E12F-3C1C-627BEFF4F5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18.06 Color (with Inline or Style Color)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F04839-D866-D929-1392-3472FD36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50084-7990-8D25-9689-84F6639DB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002" y="2440189"/>
            <a:ext cx="8986463" cy="409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44069-B445-7B02-9F66-2D33058E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03" y="4463533"/>
            <a:ext cx="529590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5168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F5E4-5279-6B7C-0ADC-964E804B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FD4D042-E159-9F4D-1D7C-D1A7A93C38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98D063B-DA0A-BBF4-1890-024833DE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B31FA-5F40-EF68-A703-72AE330A20B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402A1D6-76D1-3444-985C-1484477AF4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18.07 Using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0B340-A70B-A14D-C510-60417BF23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1E8AA-BD27-AB47-E81C-9A135D89C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781" y="2418474"/>
            <a:ext cx="9500171" cy="434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4D727-F33A-4D48-1F6F-648111DD8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34" y="4362663"/>
            <a:ext cx="2116216" cy="240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60178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569B-BAFE-6F0A-EB62-E5148D3D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6B13240-CAB3-71AC-6BF4-5EC198FF5E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B58DAC9-7EF0-FA18-3B72-2F77A569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4222-0C08-E0B0-0F6B-A0F4900E91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827F872-574B-5063-0826-02C86C312BF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18.08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F0D047-F681-D16E-9D0F-E162B9044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2FC909-0636-5D30-93F4-C06D88202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160" y="2441365"/>
            <a:ext cx="9362021" cy="426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5D6BE-57F9-95F3-B227-91B499BE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011" y="3744839"/>
            <a:ext cx="1660989" cy="298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6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81175-DBEB-2FF6-3499-B8EA4628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C9B2DB3-0167-B0B8-B0DA-CA7C0D5A6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CD734F1-B6C7-F419-F982-D16ABDB6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FEEC-CC1B-F1C1-1C39-9B7B0FCE89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10537B-D8F8-AAF3-3FA7-6AA8411EBB9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18.09 Add Arrows between WBS Elements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07D777-82DD-B7E6-8778-3EB05B45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1EC43-F42F-9F3C-F2B1-FBCA2C38C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143" y="2461730"/>
            <a:ext cx="9284413" cy="4225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6C2DB-92A0-BAAC-63A9-7D628B6C8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607" y="4306075"/>
            <a:ext cx="2523751" cy="238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25442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F69F1-28CB-B1A7-A745-286BC924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6F71DC7-3C3D-CD95-3269-1F8F28E0FF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F5B4FB-EA37-DF7D-63E5-FEB4D2F5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8E058-39E1-6D03-5CD6-D474EC0C531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2E76AD-ED80-B5E7-62EC-9A130C0B83A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18.10 Creole on WBS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D65A02-D614-8E29-8BBE-AD24041E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350AA-DB88-8ECC-0662-C349F106A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833" y="2350028"/>
            <a:ext cx="9469348" cy="432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3FEB-130B-D292-28AE-4311ABBBF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720" y="4373120"/>
            <a:ext cx="4552683" cy="240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26508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E894-15E7-D15C-C15D-C609060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691CF4-1AD2-EBC9-5853-704A451F24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3C3296B-516F-A96B-BEA7-12ABEACB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5487C-540F-631B-D671-33847E6673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C6FE91E-96CF-DCD5-97D0-F910CADFC4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</a:t>
            </a:r>
            <a:r>
              <a:rPr lang="en-US" sz="5400" dirty="0" err="1"/>
              <a:t>Maths</a:t>
            </a:r>
            <a:endParaRPr lang="en-US" sz="5400" dirty="0"/>
          </a:p>
          <a:p>
            <a:pPr>
              <a:lnSpc>
                <a:spcPct val="120000"/>
              </a:lnSpc>
            </a:pPr>
            <a:r>
              <a:rPr lang="en-US" sz="4000" dirty="0"/>
              <a:t>19.0 </a:t>
            </a:r>
            <a:r>
              <a:rPr lang="en-US" sz="4000" dirty="0" err="1"/>
              <a:t>AsciiMath</a:t>
            </a:r>
            <a:r>
              <a:rPr lang="en-US" sz="4000" dirty="0"/>
              <a:t>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E7ADD4-3123-34F8-8537-DA855F47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330367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73DD2-D43D-1228-6A5E-C0DF533E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B375C2-D6F8-4BA5-C81C-EB93D36972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4489B9D-8B53-ECBD-B192-AC05BA10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7F56-BB79-714C-D18B-DF6B94CE52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124B0E-DA91-4938-6F4D-C8A304B429F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</a:t>
            </a:r>
            <a:r>
              <a:rPr lang="en-US" sz="5400" dirty="0" err="1"/>
              <a:t>Maths</a:t>
            </a:r>
            <a:endParaRPr lang="en-US" sz="5400" dirty="0"/>
          </a:p>
          <a:p>
            <a:pPr>
              <a:lnSpc>
                <a:spcPct val="120000"/>
              </a:lnSpc>
            </a:pPr>
            <a:r>
              <a:rPr lang="en-US" sz="4000" dirty="0"/>
              <a:t>19.1 Standalone Diagram on </a:t>
            </a:r>
            <a:r>
              <a:rPr lang="en-US" sz="4000"/>
              <a:t>Maths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BEBD6E-EFA1-7790-9842-99208F49C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909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97423</TotalTime>
  <Words>7216</Words>
  <Application>Microsoft Office PowerPoint</Application>
  <PresentationFormat>Widescreen</PresentationFormat>
  <Paragraphs>2237</Paragraphs>
  <Slides>323</Slides>
  <Notes>321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323</vt:i4>
      </vt:variant>
    </vt:vector>
  </HeadingPairs>
  <TitlesOfParts>
    <vt:vector size="32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424</cp:revision>
  <dcterms:created xsi:type="dcterms:W3CDTF">2024-05-25T18:34:36Z</dcterms:created>
  <dcterms:modified xsi:type="dcterms:W3CDTF">2024-11-09T12:02:57Z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